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6" r:id="rId2"/>
    <p:sldId id="265" r:id="rId3"/>
    <p:sldId id="267" r:id="rId4"/>
    <p:sldId id="273" r:id="rId5"/>
    <p:sldId id="256" r:id="rId6"/>
    <p:sldId id="268" r:id="rId7"/>
    <p:sldId id="269" r:id="rId8"/>
    <p:sldId id="266" r:id="rId9"/>
    <p:sldId id="275" r:id="rId10"/>
    <p:sldId id="270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4" r:id="rId19"/>
    <p:sldId id="27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6" r:id="rId32"/>
    <p:sldId id="304" r:id="rId33"/>
    <p:sldId id="261" r:id="rId34"/>
    <p:sldId id="305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94659"/>
  </p:normalViewPr>
  <p:slideViewPr>
    <p:cSldViewPr snapToGrid="0" snapToObjects="1">
      <p:cViewPr>
        <p:scale>
          <a:sx n="86" d="100"/>
          <a:sy n="86" d="100"/>
        </p:scale>
        <p:origin x="1248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3001A-0A48-5848-A930-28B3A0479C97}" type="datetimeFigureOut">
              <a:rPr kumimoji="1" lang="zh-CN" altLang="en-US" smtClean="0"/>
              <a:t>2021/2/12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72DF7-A806-3344-9C8E-4AC4ED42B4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79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43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34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1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0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53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72DF7-A806-3344-9C8E-4AC4ED42B46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51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E3103-6E19-F440-8728-D9747C38B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CA7953-73AB-7B47-89FE-0370A2C8B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D2F01-88F1-BC47-B35C-B1F389BA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C4DF3-5ED4-2C4A-BE75-A7A864AD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2C1DFA-8589-754E-9EBE-2E46D33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05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FC974-DB22-E941-B8AD-E62D762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670EBC-A83E-2D40-B7D2-1463DF565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66BE6-81A9-9143-8855-CDE17AEE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DD633A-CBB4-1745-AF5B-1DD0F091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1C633-F13E-F544-8F44-DBFFA259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63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A3277A-4527-3343-BBFB-1DD9068DF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C117C5-87F3-3245-8AD4-7C0CBBFDA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7FC026-3972-7D42-967E-084349B9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A1015-9AF3-FE4F-A31A-D5DF724F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587FEA-9CB3-6948-BCCF-0BA11091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7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C1508-5894-8942-B4B4-5DA0813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EAF08-CD20-CF46-83AD-94803BB1B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6EB4E-6245-E347-8058-3537D04F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ABC52-D57C-6E40-B93F-BF286F64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CD35B-1A05-374C-B416-91F80AAD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78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00087-3FA6-9F4A-B836-5EDBFB42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FA41BC-885C-6643-943B-0C3A88022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8C21F-395E-F245-B653-4D4CD9F9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00FF3-2C60-A74E-BF82-C24DD493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7364A6-3AA1-814C-A9F7-68C82095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456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14E4A-DA4B-9D46-A2A1-3505E4C5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E5E74-B0BB-194C-BC00-04A61E02C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0D1F94-ED17-5A4D-9B15-32331D274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8A5476-C3BB-AE4F-A936-5975F4E5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7961E5-39EE-1341-B97C-E81ECF18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4B519A-594D-214E-8157-DDD3F56C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48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B1F93-F398-1240-90D7-761A223B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C2CC39-9D8A-FE46-AF82-6A11BFA2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2601CB-9766-164C-8218-EDC3C12B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FF9162-F15F-6344-974F-EC1146B45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B36674-3A65-6643-8D24-5137C3A2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1D7F9E-4650-244D-80AA-811AEF5F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3F460C-33A6-1740-9A29-410F1D33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D6582C-685A-6444-A2A4-49C35927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94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4FD5D-9730-9047-B685-1E48669F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2274CE-EC64-4042-84BC-B14BD8D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7B5894-D622-0C46-8867-3D4C6DA4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774656-AE33-F24A-AAD3-4E1D8F76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04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F267C7-28F8-AC49-9A11-9FAB86ED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CC9476-487B-FC48-B5F5-2BF946CA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B93C33-F1E1-2540-9F87-38EF6F1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10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67FC4-F483-0549-B77A-043A025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8509D-F5E6-4645-9B01-98938B84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7E163-EC0B-5749-8721-E4636675C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51288D-51A1-A743-AA12-C57E9732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8280D5-A1F3-DB45-9B4E-0ACF8F6A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46ED99-2A35-BF48-9954-4CDC0FB5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8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4C00E-415F-E047-9CC1-9AFD6F99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33DE26-FF5D-E742-8387-A0E8F7CE3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753B1-ED18-714B-BC98-6DD7520F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3AF147-16A9-CE46-B363-34079AD0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0CF100-860A-0449-A91D-2B45A2AD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E94AF8-05EA-414E-B202-361AD089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97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A4C50D-059F-B448-8B80-50E069B2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6650AE-E026-C94E-A83B-915190C88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87247-C01C-AF49-8777-07E05851D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993D-D1EA-3F4A-B2BA-9F05903FF61F}" type="datetimeFigureOut">
              <a:rPr kumimoji="1" lang="zh-CN" altLang="en-US" smtClean="0"/>
              <a:t>2021/2/11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67BF3-2DAC-7F4F-8723-BEF750CCF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E5134-F0EB-2649-BDF1-1A09B6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F4533-74D0-4744-B014-A7D0F4E34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EB311-A015-9147-9285-54760A079EF2}"/>
              </a:ext>
            </a:extLst>
          </p:cNvPr>
          <p:cNvSpPr txBox="1"/>
          <p:nvPr/>
        </p:nvSpPr>
        <p:spPr>
          <a:xfrm>
            <a:off x="3308057" y="1581861"/>
            <a:ext cx="5575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812316-B0C0-A44A-8C31-4853CA96DF6A}"/>
              </a:ext>
            </a:extLst>
          </p:cNvPr>
          <p:cNvSpPr/>
          <p:nvPr/>
        </p:nvSpPr>
        <p:spPr>
          <a:xfrm>
            <a:off x="4179756" y="3429000"/>
            <a:ext cx="38324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an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Actor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an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Critic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Actor-Critic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49C527-2CA8-9F4A-9F93-633D60B37CE0}"/>
              </a:ext>
            </a:extLst>
          </p:cNvPr>
          <p:cNvSpPr txBox="1"/>
          <p:nvPr/>
        </p:nvSpPr>
        <p:spPr>
          <a:xfrm>
            <a:off x="0" y="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673D95-9A5D-9F40-B3F2-EBA3E7DF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83" y="2369278"/>
            <a:ext cx="5539925" cy="42843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98E389-6BA0-9143-A594-AC8A37C402AE}"/>
              </a:ext>
            </a:extLst>
          </p:cNvPr>
          <p:cNvSpPr txBox="1"/>
          <p:nvPr/>
        </p:nvSpPr>
        <p:spPr>
          <a:xfrm>
            <a:off x="3840480" y="204400"/>
            <a:ext cx="3850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减去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baseline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使得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reward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有正有负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171898-1950-A34E-9EF2-2214EA2A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57" y="661918"/>
            <a:ext cx="4834978" cy="13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17C9CE-3549-B241-B1AC-CCD3E24F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1" y="660458"/>
            <a:ext cx="5181266" cy="216482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A807E1-C798-4A43-9849-50E47A413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92"/>
          <a:stretch/>
        </p:blipFill>
        <p:spPr>
          <a:xfrm>
            <a:off x="6069496" y="1357208"/>
            <a:ext cx="5181267" cy="14680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7B4E2D-12D2-624E-98CA-E7894FAE1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79600"/>
            <a:ext cx="5904055" cy="21648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685BB8-13C0-C644-8355-A58D4BFCE57D}"/>
              </a:ext>
            </a:extLst>
          </p:cNvPr>
          <p:cNvSpPr txBox="1"/>
          <p:nvPr/>
        </p:nvSpPr>
        <p:spPr>
          <a:xfrm>
            <a:off x="0" y="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206F79-1C29-1F41-BEE3-232A338F2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87854"/>
            <a:ext cx="5970646" cy="35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D94835-BE1D-F04E-BF35-07A83CB9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56" y="0"/>
            <a:ext cx="6461815" cy="2646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8C0A73-E2CF-A342-B6EB-3CE74D01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04" y="2707520"/>
            <a:ext cx="6461815" cy="17417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30B082-B9AC-144E-982B-F13C0ED0FCB8}"/>
              </a:ext>
            </a:extLst>
          </p:cNvPr>
          <p:cNvSpPr txBox="1"/>
          <p:nvPr/>
        </p:nvSpPr>
        <p:spPr>
          <a:xfrm>
            <a:off x="0" y="0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Off-policy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C237F-D6E6-964C-91E3-EE6BFD5A4A95}"/>
              </a:ext>
            </a:extLst>
          </p:cNvPr>
          <p:cNvSpPr txBox="1"/>
          <p:nvPr/>
        </p:nvSpPr>
        <p:spPr>
          <a:xfrm>
            <a:off x="6987063" y="3070581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Policy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gradient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中要花很多时间进行采样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（因为更新一次策略参数之后之前的样本就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失效了，需要重新采样新的策略下的样本）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94ECAE-744E-F040-9ED7-A0C686C91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15" y="4686067"/>
            <a:ext cx="6596191" cy="19475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BE531B-E2BE-5B43-B553-9582F3AD1807}"/>
              </a:ext>
            </a:extLst>
          </p:cNvPr>
          <p:cNvSpPr txBox="1"/>
          <p:nvPr/>
        </p:nvSpPr>
        <p:spPr>
          <a:xfrm>
            <a:off x="6987063" y="5459782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修正两个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distribution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之间的差异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55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92302-46BA-364D-9415-019B7488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6" y="1541237"/>
            <a:ext cx="6171293" cy="41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B20EE7-A6E5-BF42-A69C-1F0AB408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3" y="1655989"/>
            <a:ext cx="5087358" cy="35460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BEA4F3-EA2F-6B47-938C-16D642FD3CAF}"/>
              </a:ext>
            </a:extLst>
          </p:cNvPr>
          <p:cNvSpPr txBox="1"/>
          <p:nvPr/>
        </p:nvSpPr>
        <p:spPr>
          <a:xfrm>
            <a:off x="0" y="0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Off-policy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6F4014-2C5C-9F4C-83F4-D73E59BA48D8}"/>
              </a:ext>
            </a:extLst>
          </p:cNvPr>
          <p:cNvSpPr txBox="1"/>
          <p:nvPr/>
        </p:nvSpPr>
        <p:spPr>
          <a:xfrm>
            <a:off x="3106239" y="832173"/>
            <a:ext cx="597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两个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distribution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之间的差异较大时，会有较大的方差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87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BEA4F3-EA2F-6B47-938C-16D642FD3CAF}"/>
              </a:ext>
            </a:extLst>
          </p:cNvPr>
          <p:cNvSpPr txBox="1"/>
          <p:nvPr/>
        </p:nvSpPr>
        <p:spPr>
          <a:xfrm>
            <a:off x="0" y="0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Off-policy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84580-5909-544F-81A3-6720534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3771"/>
            <a:ext cx="6222869" cy="3689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B60367-694B-584C-ACA3-FD3CB75A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4795"/>
            <a:ext cx="5690030" cy="34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CAE08B-43DC-BC4E-8F3B-8168A9A3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11" y="1134598"/>
            <a:ext cx="6595976" cy="46062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F97C5-69C9-F14D-91EC-2E16D46CA19D}"/>
              </a:ext>
            </a:extLst>
          </p:cNvPr>
          <p:cNvSpPr txBox="1"/>
          <p:nvPr/>
        </p:nvSpPr>
        <p:spPr>
          <a:xfrm>
            <a:off x="0" y="0"/>
            <a:ext cx="217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TRPO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ABE93B-10F4-8047-86BA-B91AB42A41D9}"/>
              </a:ext>
            </a:extLst>
          </p:cNvPr>
          <p:cNvSpPr txBox="1"/>
          <p:nvPr/>
        </p:nvSpPr>
        <p:spPr>
          <a:xfrm>
            <a:off x="3515806" y="5740838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原理类似，但是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PPO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TRPO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应用起来更简单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是计算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的距离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051DE6-1AE2-7A4B-9915-02ABDA7F6734}"/>
              </a:ext>
            </a:extLst>
          </p:cNvPr>
          <p:cNvSpPr txBox="1"/>
          <p:nvPr/>
        </p:nvSpPr>
        <p:spPr>
          <a:xfrm>
            <a:off x="4593023" y="169277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为了避免两个分布差太多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需要增加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constraint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C4286D5-8D8C-7346-8707-4B8D48773B3B}"/>
              </a:ext>
            </a:extLst>
          </p:cNvPr>
          <p:cNvSpPr/>
          <p:nvPr/>
        </p:nvSpPr>
        <p:spPr>
          <a:xfrm>
            <a:off x="5257800" y="2583180"/>
            <a:ext cx="1280160" cy="3886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4D6298-44E1-3C43-A6A4-80EE6E58A529}"/>
              </a:ext>
            </a:extLst>
          </p:cNvPr>
          <p:cNvSpPr txBox="1"/>
          <p:nvPr/>
        </p:nvSpPr>
        <p:spPr>
          <a:xfrm>
            <a:off x="48540" y="25831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衡量两个分布的相似度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之间的距离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0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879CD1-05E3-7242-8A5F-3227964A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64" y="685800"/>
            <a:ext cx="7192072" cy="5486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93C97E-878F-6A44-8BF4-48D6FB63185C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CAE159-D479-0C43-94C5-330562A1B17C}"/>
              </a:ext>
            </a:extLst>
          </p:cNvPr>
          <p:cNvSpPr txBox="1"/>
          <p:nvPr/>
        </p:nvSpPr>
        <p:spPr>
          <a:xfrm>
            <a:off x="4517683" y="6286499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值太大 说明惩罚项不够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2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93C97E-878F-6A44-8BF4-48D6FB63185C}"/>
              </a:ext>
            </a:extLst>
          </p:cNvPr>
          <p:cNvSpPr txBox="1"/>
          <p:nvPr/>
        </p:nvSpPr>
        <p:spPr>
          <a:xfrm>
            <a:off x="0" y="0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3D0793-6718-E04E-80CB-40DA9E10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15" y="134400"/>
            <a:ext cx="7710561" cy="3794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1A5BF-3F92-EF43-80F7-D54D12ED7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1228"/>
            <a:ext cx="4873453" cy="2154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97FB3E-CEA0-1C40-9440-489532174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52" y="4221228"/>
            <a:ext cx="7106149" cy="21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B89FC7-C648-DB43-902F-A860F60FC06D}"/>
              </a:ext>
            </a:extLst>
          </p:cNvPr>
          <p:cNvSpPr txBox="1"/>
          <p:nvPr/>
        </p:nvSpPr>
        <p:spPr>
          <a:xfrm>
            <a:off x="1184078" y="2721114"/>
            <a:ext cx="982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Critic——Three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8EDA89-556B-4943-9969-C4954E44CAC2}"/>
              </a:ext>
            </a:extLst>
          </p:cNvPr>
          <p:cNvSpPr txBox="1"/>
          <p:nvPr/>
        </p:nvSpPr>
        <p:spPr>
          <a:xfrm>
            <a:off x="1838904" y="3787914"/>
            <a:ext cx="851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is.</a:t>
            </a:r>
          </a:p>
        </p:txBody>
      </p:sp>
    </p:spTree>
    <p:extLst>
      <p:ext uri="{BB962C8B-B14F-4D97-AF65-F5344CB8AC3E}">
        <p14:creationId xmlns:p14="http://schemas.microsoft.com/office/powerpoint/2010/main" val="237625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379766-9C92-A448-8FE5-142240F7378B}"/>
              </a:ext>
            </a:extLst>
          </p:cNvPr>
          <p:cNvSpPr txBox="1"/>
          <p:nvPr/>
        </p:nvSpPr>
        <p:spPr>
          <a:xfrm>
            <a:off x="0" y="0"/>
            <a:ext cx="4213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状态价值函数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AF93F1-4AA1-2547-91EF-447B6422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41" y="523220"/>
            <a:ext cx="7961117" cy="1259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013A84-29E5-F043-8500-9CB1174B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280"/>
            <a:ext cx="6181610" cy="41656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5C3C73-C0DD-BC45-A88B-57263E5B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30" y="2759702"/>
            <a:ext cx="6033770" cy="37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2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0D0D12-72AF-B542-ACDF-868F4EBC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0" y="980123"/>
            <a:ext cx="5279919" cy="4897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583FFD-3B8B-C644-AC1C-DFADE027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854"/>
            <a:ext cx="5730460" cy="32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DF604-F726-2E44-A989-D0451E72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833265"/>
            <a:ext cx="7550150" cy="5191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3DAA95-77B7-EC4A-B900-5ECA85617FD3}"/>
              </a:ext>
            </a:extLst>
          </p:cNvPr>
          <p:cNvSpPr txBox="1"/>
          <p:nvPr/>
        </p:nvSpPr>
        <p:spPr>
          <a:xfrm>
            <a:off x="0" y="0"/>
            <a:ext cx="4213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状态价值函数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7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BA3CB4-60B6-A54A-8E2A-88CE0A9087FE}"/>
              </a:ext>
            </a:extLst>
          </p:cNvPr>
          <p:cNvSpPr txBox="1"/>
          <p:nvPr/>
        </p:nvSpPr>
        <p:spPr>
          <a:xfrm>
            <a:off x="0" y="0"/>
            <a:ext cx="5070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动作价值函数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667B6-6D2B-9745-9FE6-DAD9CDEC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183600"/>
            <a:ext cx="7594600" cy="125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B63C4A-B225-4640-854E-DE8AADE1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129260"/>
            <a:ext cx="875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DE12E9-A65D-7F4B-A11F-3A831D7C70A1}"/>
              </a:ext>
            </a:extLst>
          </p:cNvPr>
          <p:cNvSpPr txBox="1"/>
          <p:nvPr/>
        </p:nvSpPr>
        <p:spPr>
          <a:xfrm>
            <a:off x="0" y="0"/>
            <a:ext cx="3613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Critic——Q-Learning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15B98-E322-A045-B724-914BCC04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90" y="1059007"/>
            <a:ext cx="6369050" cy="47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1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F4914-41FE-E04A-B3BD-6323D38D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73"/>
            <a:ext cx="6168259" cy="4155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C8CB4A-6575-3348-B5A8-EB0D6EB9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53" y="1351073"/>
            <a:ext cx="5806747" cy="43245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3D90E5-46D9-A74F-99E8-F566F2A7BC39}"/>
              </a:ext>
            </a:extLst>
          </p:cNvPr>
          <p:cNvSpPr txBox="1"/>
          <p:nvPr/>
        </p:nvSpPr>
        <p:spPr>
          <a:xfrm>
            <a:off x="0" y="0"/>
            <a:ext cx="436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Critic——Q-Learning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2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FD0CE0-B839-E849-9CCF-699C1AF23EEC}"/>
              </a:ext>
            </a:extLst>
          </p:cNvPr>
          <p:cNvSpPr txBox="1"/>
          <p:nvPr/>
        </p:nvSpPr>
        <p:spPr>
          <a:xfrm>
            <a:off x="0" y="0"/>
            <a:ext cx="436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Critic——Q-Learning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E850E4-432C-8D41-A580-6B3649C8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25" y="1028700"/>
            <a:ext cx="6672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0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38D59B-25DF-7B47-8C2C-1FDF576A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195548"/>
            <a:ext cx="6731000" cy="51138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BDAC21-A582-D843-9F0B-942AC9FAA5D6}"/>
              </a:ext>
            </a:extLst>
          </p:cNvPr>
          <p:cNvSpPr txBox="1"/>
          <p:nvPr/>
        </p:nvSpPr>
        <p:spPr>
          <a:xfrm>
            <a:off x="0" y="0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Critic——Typical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774282-3383-904E-AABD-2D91CD20AA18}"/>
              </a:ext>
            </a:extLst>
          </p:cNvPr>
          <p:cNvSpPr txBox="1"/>
          <p:nvPr/>
        </p:nvSpPr>
        <p:spPr>
          <a:xfrm>
            <a:off x="0" y="0"/>
            <a:ext cx="507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Variants——Double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5C41E-31C7-A84E-8C57-B176D0C3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34" y="1112835"/>
            <a:ext cx="6145530" cy="16808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B5CF40-B96E-FF4A-B90A-20A8AA33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42" y="3383280"/>
            <a:ext cx="7295515" cy="20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40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BE1091-D7E1-F54A-A117-279A586F6901}"/>
              </a:ext>
            </a:extLst>
          </p:cNvPr>
          <p:cNvSpPr txBox="1"/>
          <p:nvPr/>
        </p:nvSpPr>
        <p:spPr>
          <a:xfrm>
            <a:off x="0" y="0"/>
            <a:ext cx="5173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Variants——Dueling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3D9560-3B21-B443-AD56-F51BA119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563" y="916045"/>
            <a:ext cx="6962874" cy="50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C579B5-FEB3-DD41-8B0C-848EE7DB8C1C}"/>
              </a:ext>
            </a:extLst>
          </p:cNvPr>
          <p:cNvSpPr txBox="1"/>
          <p:nvPr/>
        </p:nvSpPr>
        <p:spPr>
          <a:xfrm>
            <a:off x="0" y="0"/>
            <a:ext cx="7565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Variants——DQN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Prioritized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A9A3F-7BDB-E349-8916-DF6EEE15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33" y="821353"/>
            <a:ext cx="7565533" cy="52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9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A2003C-7BEC-9446-BEAE-61B2861064CF}"/>
              </a:ext>
            </a:extLst>
          </p:cNvPr>
          <p:cNvSpPr txBox="1"/>
          <p:nvPr/>
        </p:nvSpPr>
        <p:spPr>
          <a:xfrm>
            <a:off x="0" y="0"/>
            <a:ext cx="5637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A491EC-62A9-984E-A435-C5F968B2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5296580" cy="38042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FBA360-7A8D-6D4E-92AB-2BF6CB55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80" y="2796206"/>
            <a:ext cx="6711950" cy="38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9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F69BB8-6153-F242-B4E1-5C63FFC9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21" y="482962"/>
            <a:ext cx="10068158" cy="5892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5DC0D0-7392-7F4B-B44F-1D0A3878D7F5}"/>
              </a:ext>
            </a:extLst>
          </p:cNvPr>
          <p:cNvSpPr txBox="1"/>
          <p:nvPr/>
        </p:nvSpPr>
        <p:spPr>
          <a:xfrm>
            <a:off x="0" y="0"/>
            <a:ext cx="231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endParaRPr kumimoji="1"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8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DD61C-82A8-D54B-8683-FEE9AA5F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130300"/>
            <a:ext cx="7975600" cy="459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69B466-2862-2E4E-A9A5-B9883052301A}"/>
              </a:ext>
            </a:extLst>
          </p:cNvPr>
          <p:cNvSpPr txBox="1"/>
          <p:nvPr/>
        </p:nvSpPr>
        <p:spPr>
          <a:xfrm>
            <a:off x="0" y="0"/>
            <a:ext cx="5637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95513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B89FC7-C648-DB43-902F-A860F60FC06D}"/>
              </a:ext>
            </a:extLst>
          </p:cNvPr>
          <p:cNvSpPr txBox="1"/>
          <p:nvPr/>
        </p:nvSpPr>
        <p:spPr>
          <a:xfrm>
            <a:off x="4676220" y="2721114"/>
            <a:ext cx="287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CA8B11-45AB-8F49-B21F-3FFAB7AFD0A5}"/>
              </a:ext>
            </a:extLst>
          </p:cNvPr>
          <p:cNvSpPr txBox="1"/>
          <p:nvPr/>
        </p:nvSpPr>
        <p:spPr>
          <a:xfrm>
            <a:off x="4766885" y="4222254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A3C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A2C</a:t>
            </a:r>
          </a:p>
        </p:txBody>
      </p:sp>
    </p:spTree>
    <p:extLst>
      <p:ext uri="{BB962C8B-B14F-4D97-AF65-F5344CB8AC3E}">
        <p14:creationId xmlns:p14="http://schemas.microsoft.com/office/powerpoint/2010/main" val="3502037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9B26DF-D50B-0D4C-8E82-1096EB9B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08"/>
            <a:ext cx="5630685" cy="4149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A28B3D-83B8-7443-91BC-BF68183514AE}"/>
              </a:ext>
            </a:extLst>
          </p:cNvPr>
          <p:cNvSpPr txBox="1"/>
          <p:nvPr/>
        </p:nvSpPr>
        <p:spPr>
          <a:xfrm>
            <a:off x="2030512" y="5723052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可能会有很大的方差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6E98F5-0AAC-0C4E-8C27-B8886799F920}"/>
              </a:ext>
            </a:extLst>
          </p:cNvPr>
          <p:cNvSpPr txBox="1"/>
          <p:nvPr/>
        </p:nvSpPr>
        <p:spPr>
          <a:xfrm>
            <a:off x="0" y="0"/>
            <a:ext cx="428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9F1ED-F3D6-A249-98EB-A0D4C277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684" y="1368009"/>
            <a:ext cx="6641239" cy="4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7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ECFD44-4ED6-7842-ADED-BFA7FD90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2121"/>
            <a:ext cx="5620733" cy="319375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2600E-F248-2841-BDB6-E1832C39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28" y="1348502"/>
            <a:ext cx="5620732" cy="41609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A58C01-F3E4-9947-B43D-F79F38B70AAF}"/>
              </a:ext>
            </a:extLst>
          </p:cNvPr>
          <p:cNvSpPr txBox="1"/>
          <p:nvPr/>
        </p:nvSpPr>
        <p:spPr>
          <a:xfrm>
            <a:off x="0" y="0"/>
            <a:ext cx="20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91075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15F533-F132-6E4E-8A09-0CF5B3253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1984"/>
            <a:ext cx="5417820" cy="386186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FFF7C4-0BAB-4543-91AE-E640F0F4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20" y="1464153"/>
            <a:ext cx="6469380" cy="39290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1A46EAF-F6B4-C743-B932-590D8E71F450}"/>
              </a:ext>
            </a:extLst>
          </p:cNvPr>
          <p:cNvSpPr txBox="1"/>
          <p:nvPr/>
        </p:nvSpPr>
        <p:spPr>
          <a:xfrm>
            <a:off x="7807804" y="5973812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不同的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被采用的几率平均一些</a:t>
            </a:r>
            <a:endParaRPr kumimoji="1" lang="en-US" altLang="zh-CN" sz="12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在训练的时候会多尝试不同的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action</a:t>
            </a:r>
            <a:endParaRPr kumimoji="1"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CB4F90-C036-7142-8794-7763AAB70557}"/>
              </a:ext>
            </a:extLst>
          </p:cNvPr>
          <p:cNvSpPr txBox="1"/>
          <p:nvPr/>
        </p:nvSpPr>
        <p:spPr>
          <a:xfrm>
            <a:off x="0" y="0"/>
            <a:ext cx="20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266577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D20440-0893-6645-AD34-27BFBDFB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329248"/>
            <a:ext cx="6846570" cy="49953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0ACCA0-CC06-6D4D-BDFE-A02FF78D6AFC}"/>
              </a:ext>
            </a:extLst>
          </p:cNvPr>
          <p:cNvSpPr txBox="1"/>
          <p:nvPr/>
        </p:nvSpPr>
        <p:spPr>
          <a:xfrm>
            <a:off x="0" y="0"/>
            <a:ext cx="34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Actor-Critic——A3C</a:t>
            </a:r>
          </a:p>
        </p:txBody>
      </p:sp>
    </p:spTree>
    <p:extLst>
      <p:ext uri="{BB962C8B-B14F-4D97-AF65-F5344CB8AC3E}">
        <p14:creationId xmlns:p14="http://schemas.microsoft.com/office/powerpoint/2010/main" val="1816360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FFCE37-B01F-5E4D-B775-889742B6E1EA}"/>
              </a:ext>
            </a:extLst>
          </p:cNvPr>
          <p:cNvSpPr txBox="1"/>
          <p:nvPr/>
        </p:nvSpPr>
        <p:spPr>
          <a:xfrm>
            <a:off x="0" y="0"/>
            <a:ext cx="8354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Actor-Critic——</a:t>
            </a:r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Pathwise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D91D70-E5A2-D941-A8DB-B47C1AD3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84" y="523220"/>
            <a:ext cx="7692031" cy="61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00407E-1A8B-FF4D-AC7D-7BE7A2D021EA}"/>
              </a:ext>
            </a:extLst>
          </p:cNvPr>
          <p:cNvSpPr txBox="1"/>
          <p:nvPr/>
        </p:nvSpPr>
        <p:spPr>
          <a:xfrm>
            <a:off x="3329697" y="2721114"/>
            <a:ext cx="5532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32153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B89FC7-C648-DB43-902F-A860F60FC06D}"/>
              </a:ext>
            </a:extLst>
          </p:cNvPr>
          <p:cNvSpPr txBox="1"/>
          <p:nvPr/>
        </p:nvSpPr>
        <p:spPr>
          <a:xfrm>
            <a:off x="1736184" y="2721114"/>
            <a:ext cx="8719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Actor——Policy</a:t>
            </a:r>
            <a:r>
              <a:rPr kumimoji="1"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247556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66B5FE-6543-494A-9830-159C7C30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14" y="843464"/>
            <a:ext cx="4850509" cy="35106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57D2D-2E3A-4341-B120-49BB709A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79" y="843465"/>
            <a:ext cx="4590359" cy="35106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4C45F6-F493-4542-BC24-01DC03DC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08" y="5108127"/>
            <a:ext cx="5663584" cy="13308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1DE594-DD97-0B46-9D5F-0A148E666B57}"/>
              </a:ext>
            </a:extLst>
          </p:cNvPr>
          <p:cNvSpPr txBox="1"/>
          <p:nvPr/>
        </p:nvSpPr>
        <p:spPr>
          <a:xfrm>
            <a:off x="0" y="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451AC9-49C0-5D4A-81F5-6E7CC756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90" y="827063"/>
            <a:ext cx="3683813" cy="10755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CF9DBA-2168-504E-BD8C-0353E49AA6C5}"/>
              </a:ext>
            </a:extLst>
          </p:cNvPr>
          <p:cNvSpPr txBox="1"/>
          <p:nvPr/>
        </p:nvSpPr>
        <p:spPr>
          <a:xfrm>
            <a:off x="270298" y="1140490"/>
            <a:ext cx="2683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kumimoji="1"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3E57E4-CDF6-4A47-977E-68E61DB1CC89}"/>
              </a:ext>
            </a:extLst>
          </p:cNvPr>
          <p:cNvSpPr txBox="1"/>
          <p:nvPr/>
        </p:nvSpPr>
        <p:spPr>
          <a:xfrm>
            <a:off x="270298" y="3881418"/>
            <a:ext cx="3011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Goodness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</a:p>
          <a:p>
            <a:r>
              <a:rPr kumimoji="1" lang="zh-CN" altLang="en-US" sz="20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大数定理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367911-A37C-6441-8223-1BEF87A1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15" y="2213240"/>
            <a:ext cx="7792351" cy="4370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5E9A8A-FB05-7B45-985C-1567D5BB977A}"/>
              </a:ext>
            </a:extLst>
          </p:cNvPr>
          <p:cNvSpPr txBox="1"/>
          <p:nvPr/>
        </p:nvSpPr>
        <p:spPr>
          <a:xfrm>
            <a:off x="0" y="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023B5F-1BCF-E844-987A-5B77DAE0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45" y="0"/>
            <a:ext cx="3718559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BFDB0EC-F7BE-6844-900C-B0F8FA904B35}"/>
              </a:ext>
            </a:extLst>
          </p:cNvPr>
          <p:cNvSpPr txBox="1"/>
          <p:nvPr/>
        </p:nvSpPr>
        <p:spPr>
          <a:xfrm>
            <a:off x="0" y="819964"/>
            <a:ext cx="3348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Ascent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AF6095-A6BE-BF4B-A576-B25C8E3D7EB8}"/>
              </a:ext>
            </a:extLst>
          </p:cNvPr>
          <p:cNvSpPr txBox="1"/>
          <p:nvPr/>
        </p:nvSpPr>
        <p:spPr>
          <a:xfrm>
            <a:off x="0" y="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0C2BA5-97DB-0245-BDE7-818B5B1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21" y="0"/>
            <a:ext cx="4929187" cy="342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04D765-4984-CA4E-A4EE-E6F5980D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3672233"/>
            <a:ext cx="4929187" cy="3185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78D2030-3590-274A-ADF1-25421BE92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747" y="3703320"/>
            <a:ext cx="555053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3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8A50C0-B80C-5142-834A-B3954F90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70" y="435362"/>
            <a:ext cx="8182610" cy="59872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D7678F-940C-9940-A27C-F29FCE2628B7}"/>
              </a:ext>
            </a:extLst>
          </p:cNvPr>
          <p:cNvSpPr txBox="1"/>
          <p:nvPr/>
        </p:nvSpPr>
        <p:spPr>
          <a:xfrm>
            <a:off x="0" y="81419"/>
            <a:ext cx="3348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Ascent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34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4ABD88-59BF-7F4B-A8F5-1656112B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514350"/>
            <a:ext cx="85725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321</Words>
  <Application>Microsoft Macintosh PowerPoint</Application>
  <PresentationFormat>宽屏</PresentationFormat>
  <Paragraphs>71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SimSun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2271233043@qq.com</dc:creator>
  <cp:lastModifiedBy>2271233043@qq.com</cp:lastModifiedBy>
  <cp:revision>55</cp:revision>
  <dcterms:created xsi:type="dcterms:W3CDTF">2021-02-11T09:37:25Z</dcterms:created>
  <dcterms:modified xsi:type="dcterms:W3CDTF">2021-02-12T13:16:43Z</dcterms:modified>
</cp:coreProperties>
</file>